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7F931-8F06-4A7F-B754-1B5F07904DA6}" type="datetimeFigureOut">
              <a:rPr lang="pl-PL" smtClean="0"/>
              <a:pPr/>
              <a:t>2015-11-13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C0FB1-7327-4CCE-92D7-FD18FACAF54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C0FB1-7327-4CCE-92D7-FD18FACAF54A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D43761-3559-47F2-953B-8CFA974FF70B}" type="datetimeFigureOut">
              <a:rPr lang="pl-PL" smtClean="0"/>
              <a:pPr/>
              <a:t>2015-11-13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57BC5B-FB83-4477-9340-8F29DD23692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43761-3559-47F2-953B-8CFA974FF70B}" type="datetimeFigureOut">
              <a:rPr lang="pl-PL" smtClean="0"/>
              <a:pPr/>
              <a:t>2015-11-13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7BC5B-FB83-4477-9340-8F29DD23692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AD43761-3559-47F2-953B-8CFA974FF70B}" type="datetimeFigureOut">
              <a:rPr lang="pl-PL" smtClean="0"/>
              <a:pPr/>
              <a:t>2015-11-13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57BC5B-FB83-4477-9340-8F29DD23692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43761-3559-47F2-953B-8CFA974FF70B}" type="datetimeFigureOut">
              <a:rPr lang="pl-PL" smtClean="0"/>
              <a:pPr/>
              <a:t>2015-11-13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7BC5B-FB83-4477-9340-8F29DD23692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D43761-3559-47F2-953B-8CFA974FF70B}" type="datetimeFigureOut">
              <a:rPr lang="pl-PL" smtClean="0"/>
              <a:pPr/>
              <a:t>2015-11-13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357BC5B-FB83-4477-9340-8F29DD23692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43761-3559-47F2-953B-8CFA974FF70B}" type="datetimeFigureOut">
              <a:rPr lang="pl-PL" smtClean="0"/>
              <a:pPr/>
              <a:t>2015-11-13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7BC5B-FB83-4477-9340-8F29DD23692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43761-3559-47F2-953B-8CFA974FF70B}" type="datetimeFigureOut">
              <a:rPr lang="pl-PL" smtClean="0"/>
              <a:pPr/>
              <a:t>2015-11-13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7BC5B-FB83-4477-9340-8F29DD23692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43761-3559-47F2-953B-8CFA974FF70B}" type="datetimeFigureOut">
              <a:rPr lang="pl-PL" smtClean="0"/>
              <a:pPr/>
              <a:t>2015-11-13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7BC5B-FB83-4477-9340-8F29DD23692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D43761-3559-47F2-953B-8CFA974FF70B}" type="datetimeFigureOut">
              <a:rPr lang="pl-PL" smtClean="0"/>
              <a:pPr/>
              <a:t>2015-11-13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7BC5B-FB83-4477-9340-8F29DD23692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43761-3559-47F2-953B-8CFA974FF70B}" type="datetimeFigureOut">
              <a:rPr lang="pl-PL" smtClean="0"/>
              <a:pPr/>
              <a:t>2015-11-13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7BC5B-FB83-4477-9340-8F29DD23692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43761-3559-47F2-953B-8CFA974FF70B}" type="datetimeFigureOut">
              <a:rPr lang="pl-PL" smtClean="0"/>
              <a:pPr/>
              <a:t>2015-11-13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7BC5B-FB83-4477-9340-8F29DD23692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AD43761-3559-47F2-953B-8CFA974FF70B}" type="datetimeFigureOut">
              <a:rPr lang="pl-PL" smtClean="0"/>
              <a:pPr/>
              <a:t>2015-11-13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357BC5B-FB83-4477-9340-8F29DD23692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Algerian" pitchFamily="82" charset="0"/>
              </a:rPr>
              <a:t>Analiza dzieła sztuki </a:t>
            </a:r>
            <a:endParaRPr lang="pl-PL" dirty="0">
              <a:latin typeface="Algerian" pitchFamily="82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+mn-lt"/>
              </a:rPr>
              <a:t/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     </a:t>
            </a:r>
            <a:r>
              <a:rPr lang="pl-PL" sz="4000" dirty="0" smtClean="0">
                <a:latin typeface="+mn-lt"/>
              </a:rPr>
              <a:t>Prezentacja dzieła</a:t>
            </a:r>
            <a:r>
              <a:rPr lang="pl-PL" dirty="0" smtClean="0">
                <a:latin typeface="+mn-lt"/>
              </a:rPr>
              <a:t/>
            </a:r>
            <a:br>
              <a:rPr lang="pl-PL" dirty="0" smtClean="0">
                <a:latin typeface="+mn-lt"/>
              </a:rPr>
            </a:br>
            <a:endParaRPr lang="pl-PL" dirty="0">
              <a:latin typeface="+mn-lt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000" dirty="0" smtClean="0"/>
              <a:t>Obraz Piotra Michałowskiego „Studium głowy konia” ma wymiary 94 x 72 </a:t>
            </a:r>
            <a:r>
              <a:rPr lang="pl-PL" sz="2000" dirty="0" err="1" smtClean="0"/>
              <a:t>cm</a:t>
            </a:r>
            <a:r>
              <a:rPr lang="pl-PL" sz="2000" dirty="0" smtClean="0"/>
              <a:t>. Z roku 1846, wykonany farbami olejnymi na płótnie, znajduje się w Muzeum Narodowym w Krakowie</a:t>
            </a:r>
          </a:p>
          <a:p>
            <a:pPr>
              <a:buNone/>
            </a:pPr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sz="1400" dirty="0"/>
          </a:p>
        </p:txBody>
      </p:sp>
      <p:pic>
        <p:nvPicPr>
          <p:cNvPr id="6" name="Symbol zastępczy obrazu 5" descr="220px-Michalowski_Glowa_konia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2977" b="12977"/>
          <a:stretch>
            <a:fillRect/>
          </a:stretch>
        </p:blipFill>
        <p:spPr/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700" dirty="0" smtClean="0"/>
              <a:t>Życiorys Piotra Michałowskiego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6186502" cy="5074856"/>
          </a:xfrm>
        </p:spPr>
        <p:txBody>
          <a:bodyPr>
            <a:normAutofit fontScale="25000" lnSpcReduction="20000"/>
          </a:bodyPr>
          <a:lstStyle/>
          <a:p>
            <a:r>
              <a:rPr lang="pl-PL" sz="8000" dirty="0" smtClean="0"/>
              <a:t>**Piotr Michałowski (ur. 2 lipca 1800 w Krakowie, zm. 9 czerwca 1855 w Krzysztoforzycach k. Krakowa) </a:t>
            </a:r>
          </a:p>
          <a:p>
            <a:r>
              <a:rPr lang="pl-PL" sz="8000" dirty="0" smtClean="0"/>
              <a:t>– polski malarz okresu romantyzmu, organizator życia społecznego i gospodarczego, mąż stanu; portrecista, animalista i batalista. </a:t>
            </a:r>
          </a:p>
          <a:p>
            <a:r>
              <a:rPr lang="pl-PL" sz="8000" dirty="0" smtClean="0"/>
              <a:t>-Syn Józefa Michałowskiego. </a:t>
            </a:r>
          </a:p>
          <a:p>
            <a:r>
              <a:rPr lang="pl-PL" sz="8000" dirty="0" smtClean="0"/>
              <a:t>-Poślubił córkę swojego szwagra z pierwszego małżeństwa.</a:t>
            </a:r>
          </a:p>
          <a:p>
            <a:r>
              <a:rPr lang="pl-PL" sz="8000" dirty="0" smtClean="0"/>
              <a:t>-Wyjechał do Paryża, tam poznał </a:t>
            </a:r>
            <a:r>
              <a:rPr lang="pl-PL" sz="7400" dirty="0" smtClean="0"/>
              <a:t>malarstwo najlepszych mistrzów hiszpańskich, flamandzkich i holenderskich; m.in. Diego </a:t>
            </a:r>
            <a:r>
              <a:rPr lang="pl-PL" sz="7400" dirty="0" err="1" smtClean="0"/>
              <a:t>Velázqueza</a:t>
            </a:r>
            <a:r>
              <a:rPr lang="pl-PL" sz="7400" dirty="0" smtClean="0"/>
              <a:t> i Fransa </a:t>
            </a:r>
            <a:r>
              <a:rPr lang="pl-PL" sz="7400" dirty="0" err="1" smtClean="0"/>
              <a:t>Halsa</a:t>
            </a:r>
            <a:r>
              <a:rPr lang="pl-PL" sz="7400" dirty="0" smtClean="0"/>
              <a:t>. Fascynował się malarstwem </a:t>
            </a:r>
            <a:r>
              <a:rPr lang="pl-PL" sz="7400" dirty="0" err="1" smtClean="0"/>
              <a:t>Théodore’a</a:t>
            </a:r>
            <a:r>
              <a:rPr lang="pl-PL" sz="7400" dirty="0" smtClean="0"/>
              <a:t> </a:t>
            </a:r>
            <a:r>
              <a:rPr lang="pl-PL" sz="7400" dirty="0" err="1" smtClean="0"/>
              <a:t>Géricaulta</a:t>
            </a:r>
            <a:r>
              <a:rPr lang="pl-PL" sz="7400" dirty="0" smtClean="0"/>
              <a:t>. Był znakomitym malarzem koni, scen batalistycznych, tworzył  też sceny rodzajowe z życia wsi. Miał córkę Celinę która odziedziczyła po nim talent lecz wybrała drogę zakonną.</a:t>
            </a:r>
          </a:p>
          <a:p>
            <a:endParaRPr lang="pl-PL" sz="9600" dirty="0" smtClean="0"/>
          </a:p>
          <a:p>
            <a:r>
              <a:rPr lang="pl-PL" sz="8000" dirty="0" smtClean="0"/>
              <a:t> </a:t>
            </a:r>
          </a:p>
          <a:p>
            <a:endParaRPr lang="pl-PL" sz="8000" dirty="0" smtClean="0"/>
          </a:p>
          <a:p>
            <a:endParaRPr lang="pl-PL" sz="8000" dirty="0"/>
          </a:p>
        </p:txBody>
      </p:sp>
      <p:pic>
        <p:nvPicPr>
          <p:cNvPr id="21" name="Symbol zastępczy zawartości 20" descr="Michałowski_Self-portrai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429388" y="4572008"/>
            <a:ext cx="1575262" cy="1932709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3725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         Opis obrazu ”Studium   </a:t>
            </a:r>
            <a:br>
              <a:rPr lang="pl-PL" dirty="0" smtClean="0"/>
            </a:br>
            <a:r>
              <a:rPr lang="pl-PL" dirty="0" smtClean="0"/>
              <a:t>           głowy końskiej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>
            <a:normAutofit/>
          </a:bodyPr>
          <a:lstStyle/>
          <a:p>
            <a:r>
              <a:rPr lang="pl-PL" dirty="0" smtClean="0"/>
              <a:t>Obraz namalował Piotr Michałowski, w formacie 94x72 cm, farbami olejnymi na płótnie. </a:t>
            </a:r>
          </a:p>
          <a:p>
            <a:r>
              <a:rPr lang="pl-PL" dirty="0" smtClean="0"/>
              <a:t>Dzieło przedstawia głowę białego konia. Ma piękną długą grzywę i grzywkę. Jego uszy i oczy są duże. Na łbie ma ogłowie bez </a:t>
            </a:r>
            <a:r>
              <a:rPr lang="pl-PL" dirty="0" err="1" smtClean="0"/>
              <a:t>nachrapnika</a:t>
            </a:r>
            <a:r>
              <a:rPr lang="pl-PL" dirty="0" smtClean="0"/>
              <a:t>. Wykonano go na ciemnym tle.</a:t>
            </a:r>
          </a:p>
          <a:p>
            <a:r>
              <a:rPr lang="pl-PL" dirty="0" smtClean="0"/>
              <a:t>Obraz został namalowany ciemnymi barwami</a:t>
            </a:r>
            <a:endParaRPr lang="pl-PL" dirty="0"/>
          </a:p>
        </p:txBody>
      </p:sp>
      <p:pic>
        <p:nvPicPr>
          <p:cNvPr id="4" name="Obraz 3" descr="220px-Michalowski_Glowa_kon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4786322"/>
            <a:ext cx="2000264" cy="2071678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/>
          </a:bodyPr>
          <a:lstStyle/>
          <a:p>
            <a:r>
              <a:rPr lang="pl-PL" dirty="0" smtClean="0"/>
              <a:t>                 </a:t>
            </a:r>
            <a:r>
              <a:rPr lang="pl-PL" sz="4400" dirty="0" smtClean="0"/>
              <a:t>Realizm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Dzieło głowy konia powstała w 1846r. </a:t>
            </a:r>
          </a:p>
          <a:p>
            <a:r>
              <a:rPr lang="pl-PL" dirty="0" smtClean="0"/>
              <a:t>Niektórzy malarze, zmęczeni gwałtownością i idealizmem romantycznego malarstwa, zapoczątkowali kierunek zwany realizmem (1840-1860), a w niektórych swoich odmianach naturalizmem. Realiści przedstawiali zwykłych ludzi, pogrążonych w codziennej, męczącej pracy, a więc żniwiarzy, kamieniarzy czy robotników. Paleta stała się ciemna i stonowana. </a:t>
            </a:r>
            <a:endParaRPr lang="pl-PL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Wrażenia Własne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962460"/>
          </a:xfrm>
        </p:spPr>
        <p:txBody>
          <a:bodyPr/>
          <a:lstStyle/>
          <a:p>
            <a:r>
              <a:rPr lang="pl-PL" dirty="0" smtClean="0"/>
              <a:t>Obraz podoba mi się, ponieważ lubię konie, a na obrazie jest on przedstawiony w pełni prawdziwy </a:t>
            </a:r>
            <a:endParaRPr lang="pl-PL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928670"/>
            <a:ext cx="6255488" cy="1719837"/>
          </a:xfrm>
        </p:spPr>
        <p:txBody>
          <a:bodyPr>
            <a:normAutofit/>
          </a:bodyPr>
          <a:lstStyle/>
          <a:p>
            <a:r>
              <a:rPr lang="pl-PL" dirty="0" smtClean="0"/>
              <a:t>Pracę wykonała: Agnieszka Masztalewicz</a:t>
            </a:r>
          </a:p>
          <a:p>
            <a:r>
              <a:rPr lang="pl-PL" dirty="0" smtClean="0"/>
              <a:t>Dziękuję za obejrzenie mojej analizy </a:t>
            </a:r>
            <a:r>
              <a:rPr lang="pl-PL" smtClean="0"/>
              <a:t>dzieła </a:t>
            </a:r>
            <a:r>
              <a:rPr lang="pl-PL" smtClean="0">
                <a:sym typeface="Wingdings" pitchFamily="2" charset="2"/>
              </a:rPr>
              <a:t> </a:t>
            </a:r>
          </a:p>
          <a:p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244</TotalTime>
  <Words>157</Words>
  <Application>Microsoft Office PowerPoint</Application>
  <PresentationFormat>Pokaz na ekranie (4:3)</PresentationFormat>
  <Paragraphs>29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Bogaty</vt:lpstr>
      <vt:lpstr>Analiza dzieła sztuki </vt:lpstr>
      <vt:lpstr>      Prezentacja dzieła </vt:lpstr>
      <vt:lpstr>              Życiorys Piotra Michałowskiego    </vt:lpstr>
      <vt:lpstr>          Opis obrazu ”Studium               głowy końskiej </vt:lpstr>
      <vt:lpstr>                 Realizm </vt:lpstr>
      <vt:lpstr>        Wrażenia Własne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dzieła sztuki</dc:title>
  <dc:creator>as</dc:creator>
  <cp:lastModifiedBy>Agnieszka</cp:lastModifiedBy>
  <cp:revision>4</cp:revision>
  <dcterms:created xsi:type="dcterms:W3CDTF">2015-05-04T17:14:31Z</dcterms:created>
  <dcterms:modified xsi:type="dcterms:W3CDTF">2015-11-13T20:42:00Z</dcterms:modified>
</cp:coreProperties>
</file>